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304" r:id="rId2"/>
    <p:sldId id="256" r:id="rId3"/>
    <p:sldId id="257" r:id="rId4"/>
    <p:sldId id="258" r:id="rId5"/>
    <p:sldId id="259" r:id="rId6"/>
    <p:sldId id="260" r:id="rId7"/>
    <p:sldId id="261" r:id="rId8"/>
    <p:sldId id="297" r:id="rId9"/>
    <p:sldId id="262" r:id="rId10"/>
    <p:sldId id="273" r:id="rId11"/>
    <p:sldId id="270" r:id="rId12"/>
    <p:sldId id="272" r:id="rId13"/>
    <p:sldId id="263" r:id="rId14"/>
    <p:sldId id="264" r:id="rId15"/>
    <p:sldId id="265" r:id="rId16"/>
    <p:sldId id="266" r:id="rId17"/>
    <p:sldId id="268" r:id="rId18"/>
    <p:sldId id="269" r:id="rId19"/>
    <p:sldId id="274" r:id="rId20"/>
    <p:sldId id="275" r:id="rId21"/>
    <p:sldId id="276" r:id="rId22"/>
    <p:sldId id="282" r:id="rId23"/>
    <p:sldId id="277" r:id="rId24"/>
    <p:sldId id="278" r:id="rId25"/>
    <p:sldId id="284" r:id="rId26"/>
    <p:sldId id="292" r:id="rId27"/>
    <p:sldId id="281" r:id="rId28"/>
    <p:sldId id="289" r:id="rId29"/>
    <p:sldId id="285" r:id="rId30"/>
    <p:sldId id="288" r:id="rId31"/>
    <p:sldId id="291" r:id="rId32"/>
    <p:sldId id="286" r:id="rId33"/>
    <p:sldId id="287" r:id="rId34"/>
    <p:sldId id="290" r:id="rId35"/>
    <p:sldId id="293" r:id="rId36"/>
    <p:sldId id="294" r:id="rId37"/>
    <p:sldId id="299" r:id="rId38"/>
    <p:sldId id="300" r:id="rId39"/>
    <p:sldId id="301" r:id="rId40"/>
    <p:sldId id="296" r:id="rId41"/>
    <p:sldId id="295" r:id="rId42"/>
    <p:sldId id="303" r:id="rId43"/>
    <p:sldId id="298" r:id="rId4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F52D5DFD-8508-40C4-9C7B-74F5C38F31E4}">
          <p14:sldIdLst>
            <p14:sldId id="304"/>
            <p14:sldId id="256"/>
            <p14:sldId id="257"/>
            <p14:sldId id="258"/>
            <p14:sldId id="259"/>
            <p14:sldId id="260"/>
            <p14:sldId id="261"/>
            <p14:sldId id="297"/>
            <p14:sldId id="262"/>
            <p14:sldId id="273"/>
            <p14:sldId id="270"/>
            <p14:sldId id="272"/>
            <p14:sldId id="263"/>
            <p14:sldId id="264"/>
          </p14:sldIdLst>
        </p14:section>
        <p14:section name="Sekcja bez tytułu" id="{EEFCBA56-EF0B-40EC-ADAD-9EC122E2AA79}">
          <p14:sldIdLst>
            <p14:sldId id="265"/>
            <p14:sldId id="266"/>
            <p14:sldId id="268"/>
            <p14:sldId id="269"/>
            <p14:sldId id="274"/>
            <p14:sldId id="275"/>
            <p14:sldId id="276"/>
            <p14:sldId id="282"/>
            <p14:sldId id="277"/>
            <p14:sldId id="278"/>
            <p14:sldId id="284"/>
            <p14:sldId id="292"/>
            <p14:sldId id="281"/>
            <p14:sldId id="289"/>
            <p14:sldId id="285"/>
            <p14:sldId id="288"/>
            <p14:sldId id="291"/>
            <p14:sldId id="286"/>
            <p14:sldId id="287"/>
            <p14:sldId id="290"/>
            <p14:sldId id="293"/>
            <p14:sldId id="294"/>
            <p14:sldId id="299"/>
            <p14:sldId id="300"/>
            <p14:sldId id="301"/>
            <p14:sldId id="296"/>
            <p14:sldId id="295"/>
            <p14:sldId id="303"/>
            <p14:sldId id="29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2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0868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060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061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032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794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262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936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37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792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142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115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0A9DB-516B-4565-A015-DFC86DD65A8A}" type="datetimeFigureOut">
              <a:rPr lang="pl-PL" smtClean="0"/>
              <a:t>2019-04-01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25D76-4070-4DE9-A506-95E8F427F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551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hyperlink" Target="https://www.youtube.com/watch?v=X8SB2h6aViw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itportsmouth.co.uk/" TargetMode="External"/><Relationship Id="rId2" Type="http://schemas.openxmlformats.org/officeDocument/2006/relationships/hyperlink" Target="http://portsmouth.pl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42617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pl-PL" dirty="0"/>
          </a:p>
          <a:p>
            <a:r>
              <a:rPr lang="pl-PL" dirty="0"/>
              <a:t>Projekt </a:t>
            </a:r>
            <a:r>
              <a:rPr lang="pl-PL" b="1" dirty="0"/>
              <a:t>„Szkolenia dla kadry edukacji szkolnej w wymiarze europejskim”  </a:t>
            </a:r>
            <a:r>
              <a:rPr lang="pl-PL" dirty="0"/>
              <a:t>realizowany w Zespole Szkół Kształcenia Ustawicznego w Rzeszowie od 01.10.2018 do 29.02.2020, finansowany ze środków Europejskiego Funduszu Społecznego, Program Operacyjny Wiedza Edukacja Rozwój (POWER) w ramach projektu: „Ponadnarodowa Mobilność Kadry Edukacji Szkolnej”</a:t>
            </a:r>
            <a:r>
              <a:rPr lang="pl-PL" b="1" dirty="0"/>
              <a:t> – </a:t>
            </a:r>
            <a:r>
              <a:rPr lang="pl-PL" dirty="0"/>
              <a:t>nr  POWERSE-2018-1-PL01-KA101-049092.</a:t>
            </a:r>
          </a:p>
          <a:p>
            <a:r>
              <a:rPr lang="pl-PL" dirty="0"/>
              <a:t>Dofinansowanie projektu z UE: 84 428,56 PLN</a:t>
            </a:r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1512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7248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84468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5373216"/>
            <a:ext cx="8229600" cy="1143000"/>
          </a:xfrm>
        </p:spPr>
        <p:txBody>
          <a:bodyPr>
            <a:normAutofit/>
          </a:bodyPr>
          <a:lstStyle/>
          <a:p>
            <a:r>
              <a:rPr lang="pl-PL" sz="6600" dirty="0" smtClean="0">
                <a:solidFill>
                  <a:schemeClr val="bg1"/>
                </a:solidFill>
              </a:rPr>
              <a:t>Spacer po </a:t>
            </a:r>
            <a:r>
              <a:rPr lang="pl-PL" sz="6600" dirty="0" smtClean="0">
                <a:solidFill>
                  <a:schemeClr val="bg1"/>
                </a:solidFill>
              </a:rPr>
              <a:t>Portsmouth</a:t>
            </a:r>
            <a:endParaRPr lang="pl-PL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9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6093296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pl-PL" dirty="0" smtClean="0"/>
              <a:t>Flaga </a:t>
            </a:r>
            <a:r>
              <a:rPr lang="pl-PL" dirty="0" smtClean="0"/>
              <a:t>Portsmouth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906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Lokalizacja w </a:t>
            </a:r>
            <a:r>
              <a:rPr lang="pl-PL" dirty="0" smtClean="0"/>
              <a:t>Hampshire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4392488" cy="4905316"/>
          </a:xfrm>
        </p:spPr>
      </p:pic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4860032" y="1124744"/>
            <a:ext cx="3534160" cy="49594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smtClean="0"/>
              <a:t>Miasto i dystrykt na południowym wybrzeżu Anglii w hrabstwie ceremonialnym Hampshire. Portsmouth znajduje się w odległości 103 km na południowy zachód od Londynu W 2011 roku miasto liczyło 205 056 mieszkańców.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7336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1" y="3130254"/>
            <a:ext cx="4392488" cy="3307087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7744" y="404664"/>
            <a:ext cx="4680520" cy="792088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>
                <a:solidFill>
                  <a:schemeClr val="tx1"/>
                </a:solidFill>
              </a:rPr>
              <a:t>Historia Portsmouth</a:t>
            </a:r>
            <a:endParaRPr lang="pl-PL" sz="3600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>
          <a:xfrm>
            <a:off x="107504" y="1340769"/>
            <a:ext cx="3744416" cy="5328591"/>
          </a:xfrm>
        </p:spPr>
        <p:txBody>
          <a:bodyPr>
            <a:noAutofit/>
          </a:bodyPr>
          <a:lstStyle/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	Historia </a:t>
            </a:r>
            <a:r>
              <a:rPr lang="pl-PL" sz="2000" dirty="0">
                <a:solidFill>
                  <a:schemeClr val="tx1"/>
                </a:solidFill>
              </a:rPr>
              <a:t>Portsmouth wywodzi się z czasów rzymskich . Od stuleci ważny port morski, Portsmouth ma najstarszy na świecie suchy dok . W XVI wieku Portsmouth było pierwszą linią obrony Anglii podczas francuskiej </a:t>
            </a:r>
            <a:r>
              <a:rPr lang="pl-PL" sz="2000" dirty="0" smtClean="0">
                <a:solidFill>
                  <a:schemeClr val="tx1"/>
                </a:solidFill>
              </a:rPr>
              <a:t>inwazji w </a:t>
            </a:r>
            <a:r>
              <a:rPr lang="pl-PL" sz="2000" dirty="0">
                <a:solidFill>
                  <a:schemeClr val="tx1"/>
                </a:solidFill>
              </a:rPr>
              <a:t>1545 roku. </a:t>
            </a:r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 Portsmouth było </a:t>
            </a:r>
            <a:r>
              <a:rPr lang="pl-PL" sz="2000" dirty="0" smtClean="0">
                <a:solidFill>
                  <a:schemeClr val="tx1"/>
                </a:solidFill>
              </a:rPr>
              <a:t>również najbardziej</a:t>
            </a:r>
            <a:r>
              <a:rPr lang="pl-PL" sz="2000" dirty="0">
                <a:solidFill>
                  <a:schemeClr val="tx1"/>
                </a:solidFill>
              </a:rPr>
              <a:t> </a:t>
            </a:r>
            <a:r>
              <a:rPr lang="pl-PL" sz="2000" dirty="0" smtClean="0">
                <a:solidFill>
                  <a:schemeClr val="tx1"/>
                </a:solidFill>
              </a:rPr>
              <a:t>ufortyfikowanym</a:t>
            </a:r>
            <a:r>
              <a:rPr lang="pl-PL" sz="2000" dirty="0">
                <a:solidFill>
                  <a:schemeClr val="tx1"/>
                </a:solidFill>
              </a:rPr>
              <a:t> miastem na świecie  Obrony zwane fortami Palmerstona zostały zbudowane wokół Portsmouth w 1859 roku w oczekiwaniu na kolejną inwazję z kontynentalnej </a:t>
            </a:r>
            <a:r>
              <a:rPr lang="pl-PL" sz="2000" dirty="0" smtClean="0">
                <a:solidFill>
                  <a:schemeClr val="tx1"/>
                </a:solidFill>
              </a:rPr>
              <a:t>Europy.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49" y="1340769"/>
            <a:ext cx="4410560" cy="252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1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zawartości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12006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496" y="274638"/>
            <a:ext cx="9001000" cy="1282154"/>
          </a:xfrm>
        </p:spPr>
        <p:txBody>
          <a:bodyPr>
            <a:normAutofit/>
          </a:bodyPr>
          <a:lstStyle/>
          <a:p>
            <a:r>
              <a:rPr lang="pl-PL" sz="2800" dirty="0"/>
              <a:t>Portsmouth to jeden z najbardziej znanych portów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na </a:t>
            </a:r>
            <a:r>
              <a:rPr lang="pl-PL" sz="2800" dirty="0"/>
              <a:t>świecie. </a:t>
            </a:r>
          </a:p>
        </p:txBody>
      </p:sp>
    </p:spTree>
    <p:extLst>
      <p:ext uri="{BB962C8B-B14F-4D97-AF65-F5344CB8AC3E}">
        <p14:creationId xmlns:p14="http://schemas.microsoft.com/office/powerpoint/2010/main" val="258717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718" y="5233"/>
            <a:ext cx="4509282" cy="6852767"/>
          </a:xfrm>
        </p:spPr>
      </p:pic>
      <p:pic>
        <p:nvPicPr>
          <p:cNvPr id="4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" y="0"/>
            <a:ext cx="4639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29" y="1628800"/>
            <a:ext cx="9112639" cy="5229200"/>
          </a:xfrm>
        </p:spPr>
      </p:pic>
    </p:spTree>
    <p:extLst>
      <p:ext uri="{BB962C8B-B14F-4D97-AF65-F5344CB8AC3E}">
        <p14:creationId xmlns:p14="http://schemas.microsoft.com/office/powerpoint/2010/main" val="17792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796" cy="6908472"/>
          </a:xfrm>
        </p:spPr>
      </p:pic>
    </p:spTree>
    <p:extLst>
      <p:ext uri="{BB962C8B-B14F-4D97-AF65-F5344CB8AC3E}">
        <p14:creationId xmlns:p14="http://schemas.microsoft.com/office/powerpoint/2010/main" val="258640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154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2563"/>
          </a:xfrm>
        </p:spPr>
      </p:pic>
    </p:spTree>
    <p:extLst>
      <p:ext uri="{BB962C8B-B14F-4D97-AF65-F5344CB8AC3E}">
        <p14:creationId xmlns:p14="http://schemas.microsoft.com/office/powerpoint/2010/main" val="421741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6632"/>
            <a:ext cx="4968552" cy="6624736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3456384" cy="5760640"/>
          </a:xfrm>
        </p:spPr>
        <p:txBody>
          <a:bodyPr>
            <a:noAutofit/>
          </a:bodyPr>
          <a:lstStyle/>
          <a:p>
            <a:r>
              <a:rPr lang="pl-PL" sz="2400" dirty="0"/>
              <a:t>Nabrzeże i </a:t>
            </a:r>
            <a:r>
              <a:rPr lang="pl-PL" sz="2400" dirty="0" smtClean="0"/>
              <a:t>port </a:t>
            </a:r>
            <a:br>
              <a:rPr lang="pl-PL" sz="2400" dirty="0" smtClean="0"/>
            </a:br>
            <a:r>
              <a:rPr lang="pl-PL" sz="2400" dirty="0" smtClean="0"/>
              <a:t>w </a:t>
            </a:r>
            <a:r>
              <a:rPr lang="pl-PL" sz="2400" dirty="0"/>
              <a:t>Portsmouth są zdominowane przez Wieżę </a:t>
            </a:r>
            <a:r>
              <a:rPr lang="pl-PL" sz="2400" dirty="0" smtClean="0"/>
              <a:t>Spinakera</a:t>
            </a:r>
            <a:r>
              <a:rPr lang="pl-PL" sz="2400" dirty="0"/>
              <a:t> , jedną z najwyższych budowli w Wielkiej Brytanii na wysokości 560 stóp (170 m).</a:t>
            </a:r>
          </a:p>
        </p:txBody>
      </p:sp>
    </p:spTree>
    <p:extLst>
      <p:ext uri="{BB962C8B-B14F-4D97-AF65-F5344CB8AC3E}">
        <p14:creationId xmlns:p14="http://schemas.microsoft.com/office/powerpoint/2010/main" val="164484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8" y="-28343"/>
            <a:ext cx="9130222" cy="6885329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5517232"/>
            <a:ext cx="8229600" cy="1141729"/>
          </a:xfrm>
        </p:spPr>
        <p:txBody>
          <a:bodyPr>
            <a:norm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 Portsmouth jest jednym z nielicznych brytyjskich miast z dwiema katedrami</a:t>
            </a:r>
            <a:r>
              <a:rPr lang="pl-PL" sz="2000" dirty="0" smtClean="0">
                <a:solidFill>
                  <a:schemeClr val="bg1"/>
                </a:solidFill>
              </a:rPr>
              <a:t>: </a:t>
            </a:r>
            <a:r>
              <a:rPr lang="pl-PL" sz="2000" b="1" dirty="0" smtClean="0">
                <a:solidFill>
                  <a:schemeClr val="bg1"/>
                </a:solidFill>
              </a:rPr>
              <a:t>Anglikańska </a:t>
            </a:r>
            <a:r>
              <a:rPr lang="pl-PL" sz="2000" b="1" dirty="0">
                <a:solidFill>
                  <a:schemeClr val="bg1"/>
                </a:solidFill>
              </a:rPr>
              <a:t>katedra św. Tomasza</a:t>
            </a:r>
            <a:r>
              <a:rPr lang="pl-PL" sz="2000" dirty="0">
                <a:solidFill>
                  <a:schemeClr val="bg1"/>
                </a:solidFill>
              </a:rPr>
              <a:t> i rzymskokatolicka katedra św. Jana Ewangelisty</a:t>
            </a:r>
            <a:r>
              <a:rPr lang="pl-PL" sz="2000" dirty="0"/>
              <a:t> </a:t>
            </a:r>
            <a:r>
              <a:rPr lang="pl-PL" sz="2000" dirty="0" smtClean="0">
                <a:solidFill>
                  <a:schemeClr val="bg1"/>
                </a:solidFill>
              </a:rPr>
              <a:t>.</a:t>
            </a:r>
            <a:endParaRPr lang="pl-P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6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3744416" cy="3672408"/>
          </a:xfrm>
        </p:spPr>
        <p:txBody>
          <a:bodyPr>
            <a:noAutofit/>
          </a:bodyPr>
          <a:lstStyle/>
          <a:p>
            <a:r>
              <a:rPr lang="pl-PL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pl-PL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Formalne </a:t>
            </a: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wejście do katedry odbywa się za pośrednictwem brązowych drzwi zachodnich, zaprojektowanych przez Bryana </a:t>
            </a:r>
            <a:r>
              <a:rPr lang="pl-PL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Kneale</a:t>
            </a: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. Projekt oparty jest na drzewie życia , starożytnym symbolu reprezentującym odnowienie życia.</a:t>
            </a:r>
            <a:r>
              <a:rPr lang="pl-PL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808" y="12221"/>
            <a:ext cx="5131192" cy="6845779"/>
          </a:xfrm>
        </p:spPr>
      </p:pic>
    </p:spTree>
    <p:extLst>
      <p:ext uri="{BB962C8B-B14F-4D97-AF65-F5344CB8AC3E}">
        <p14:creationId xmlns:p14="http://schemas.microsoft.com/office/powerpoint/2010/main" val="19425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716016" cy="6878357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"/>
            <a:ext cx="4427984" cy="684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9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2032" cy="6858000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/>
              <a:t>Southsea</a:t>
            </a:r>
            <a:r>
              <a:rPr lang="pl-PL" sz="2800" dirty="0"/>
              <a:t> to nadmorski kurort </a:t>
            </a:r>
            <a:r>
              <a:rPr lang="pl-PL" sz="2800" dirty="0" smtClean="0"/>
              <a:t>i obszar geograficzny w</a:t>
            </a:r>
            <a:r>
              <a:rPr lang="pl-PL" sz="2800" dirty="0"/>
              <a:t> </a:t>
            </a:r>
            <a:r>
              <a:rPr lang="pl-PL" sz="2800" dirty="0" smtClean="0"/>
              <a:t>Portsmouth.</a:t>
            </a:r>
            <a:r>
              <a:rPr lang="pl-PL" sz="2800" dirty="0"/>
              <a:t>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774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96752"/>
            <a:ext cx="8229600" cy="4929411"/>
          </a:xfrm>
        </p:spPr>
      </p:pic>
    </p:spTree>
    <p:extLst>
      <p:ext uri="{BB962C8B-B14F-4D97-AF65-F5344CB8AC3E}">
        <p14:creationId xmlns:p14="http://schemas.microsoft.com/office/powerpoint/2010/main" val="411839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" y="0"/>
            <a:ext cx="9124911" cy="6858000"/>
          </a:xfrm>
        </p:spPr>
      </p:pic>
    </p:spTree>
    <p:extLst>
      <p:ext uri="{BB962C8B-B14F-4D97-AF65-F5344CB8AC3E}">
        <p14:creationId xmlns:p14="http://schemas.microsoft.com/office/powerpoint/2010/main" val="375444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29600" cy="1143000"/>
          </a:xfrm>
        </p:spPr>
        <p:txBody>
          <a:bodyPr/>
          <a:lstStyle/>
          <a:p>
            <a:r>
              <a:rPr lang="pl-PL" dirty="0" smtClean="0">
                <a:solidFill>
                  <a:schemeClr val="bg1"/>
                </a:solidFill>
              </a:rPr>
              <a:t>Ratusz w </a:t>
            </a:r>
            <a:r>
              <a:rPr lang="pl-PL" dirty="0" smtClean="0">
                <a:solidFill>
                  <a:schemeClr val="bg1"/>
                </a:solidFill>
                <a:effectLst/>
              </a:rPr>
              <a:t>Portsmouth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" y="-7113"/>
            <a:ext cx="9125285" cy="6843963"/>
          </a:xfrm>
        </p:spPr>
      </p:pic>
    </p:spTree>
    <p:extLst>
      <p:ext uri="{BB962C8B-B14F-4D97-AF65-F5344CB8AC3E}">
        <p14:creationId xmlns:p14="http://schemas.microsoft.com/office/powerpoint/2010/main" val="240262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" y="-4763"/>
            <a:ext cx="9102392" cy="6826794"/>
          </a:xfrm>
        </p:spPr>
      </p:pic>
    </p:spTree>
    <p:extLst>
      <p:ext uri="{BB962C8B-B14F-4D97-AF65-F5344CB8AC3E}">
        <p14:creationId xmlns:p14="http://schemas.microsoft.com/office/powerpoint/2010/main" val="88055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Roślinność w Portsmouth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9059"/>
            <a:ext cx="4427984" cy="5711957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24744"/>
            <a:ext cx="4572000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1" y="0"/>
            <a:ext cx="4537289" cy="6838271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62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" y="7807"/>
            <a:ext cx="9094467" cy="6820850"/>
          </a:xfrm>
        </p:spPr>
      </p:pic>
    </p:spTree>
    <p:extLst>
      <p:ext uri="{BB962C8B-B14F-4D97-AF65-F5344CB8AC3E}">
        <p14:creationId xmlns:p14="http://schemas.microsoft.com/office/powerpoint/2010/main" val="88558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9" r="-2549"/>
          <a:stretch/>
        </p:blipFill>
        <p:spPr>
          <a:xfrm>
            <a:off x="-153092" y="-6856"/>
            <a:ext cx="5940152" cy="68580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62"/>
            <a:ext cx="3516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2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Southsea </a:t>
            </a:r>
            <a:r>
              <a:rPr lang="pl-PL" dirty="0" err="1" smtClean="0"/>
              <a:t>Castle</a:t>
            </a:r>
            <a:r>
              <a:rPr lang="pl-PL" dirty="0" smtClean="0"/>
              <a:t>  to fort </a:t>
            </a:r>
            <a:r>
              <a:rPr lang="pl-PL" dirty="0"/>
              <a:t>artyleryjski </a:t>
            </a:r>
            <a:r>
              <a:rPr lang="pl-PL" dirty="0" smtClean="0"/>
              <a:t> </a:t>
            </a:r>
            <a:r>
              <a:rPr lang="pl-PL" dirty="0"/>
              <a:t>zbudowany przez Henryka </a:t>
            </a:r>
            <a:r>
              <a:rPr lang="pl-PL" dirty="0" smtClean="0"/>
              <a:t>VIII.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76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74638"/>
            <a:ext cx="4067944" cy="2146250"/>
          </a:xfrm>
        </p:spPr>
        <p:txBody>
          <a:bodyPr>
            <a:noAutofit/>
          </a:bodyPr>
          <a:lstStyle/>
          <a:p>
            <a:pPr algn="l"/>
            <a:r>
              <a:rPr lang="pl-PL" sz="4000" dirty="0"/>
              <a:t>Henryk </a:t>
            </a:r>
            <a:r>
              <a:rPr lang="pl-PL" sz="4000" dirty="0" smtClean="0"/>
              <a:t>VIII Tudor</a:t>
            </a:r>
            <a:br>
              <a:rPr lang="pl-PL" sz="4000" dirty="0" smtClean="0"/>
            </a:br>
            <a:endParaRPr lang="pl-PL" sz="40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968" y="0"/>
            <a:ext cx="5110032" cy="6813376"/>
          </a:xfrm>
        </p:spPr>
      </p:pic>
    </p:spTree>
    <p:extLst>
      <p:ext uri="{BB962C8B-B14F-4D97-AF65-F5344CB8AC3E}">
        <p14:creationId xmlns:p14="http://schemas.microsoft.com/office/powerpoint/2010/main" val="246430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5890666"/>
          </a:xfrm>
        </p:spPr>
        <p:txBody>
          <a:bodyPr>
            <a:noAutofit/>
          </a:bodyPr>
          <a:lstStyle/>
          <a:p>
            <a:r>
              <a:rPr lang="pl-PL" sz="3600" b="1" dirty="0" smtClean="0">
                <a:effectLst/>
              </a:rPr>
              <a:t>Southsea War </a:t>
            </a:r>
            <a:r>
              <a:rPr lang="pl-PL" sz="3600" b="1" dirty="0" err="1" smtClean="0">
                <a:effectLst/>
              </a:rPr>
              <a:t>Memorial</a:t>
            </a:r>
            <a:r>
              <a:rPr lang="pl-PL" sz="3600" b="1" dirty="0" smtClean="0">
                <a:effectLst/>
              </a:rPr>
              <a:t> </a:t>
            </a:r>
            <a:r>
              <a:rPr lang="pl-PL" sz="3600" dirty="0" smtClean="0">
                <a:effectLst/>
              </a:rPr>
              <a:t/>
            </a:r>
            <a:br>
              <a:rPr lang="pl-PL" sz="3600" dirty="0" smtClean="0">
                <a:effectLst/>
              </a:rPr>
            </a:br>
            <a:r>
              <a:rPr lang="pl-PL" sz="3600" dirty="0"/>
              <a:t>Pomnik upamiętnia około 25 000 marynarzy </a:t>
            </a:r>
            <a:r>
              <a:rPr lang="pl-PL" sz="3600" dirty="0" smtClean="0"/>
              <a:t>brytyjskich, </a:t>
            </a:r>
            <a:r>
              <a:rPr lang="pl-PL" sz="3600" dirty="0"/>
              <a:t>którzy zginęli w wojnach </a:t>
            </a:r>
            <a:r>
              <a:rPr lang="pl-PL" sz="3600" dirty="0" smtClean="0"/>
              <a:t>światowych.</a:t>
            </a:r>
            <a:endParaRPr lang="pl-PL" sz="36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57" y="13942"/>
            <a:ext cx="5133043" cy="6844058"/>
          </a:xfrm>
        </p:spPr>
      </p:pic>
    </p:spTree>
    <p:extLst>
      <p:ext uri="{BB962C8B-B14F-4D97-AF65-F5344CB8AC3E}">
        <p14:creationId xmlns:p14="http://schemas.microsoft.com/office/powerpoint/2010/main" val="252522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956"/>
            <a:ext cx="9144000" cy="6858000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54452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Na placu ratuszowym stoi </a:t>
            </a:r>
            <a:r>
              <a:rPr lang="pl-PL" dirty="0" smtClean="0"/>
              <a:t>posąg </a:t>
            </a:r>
            <a:r>
              <a:rPr lang="pl-PL" dirty="0"/>
              <a:t>Charlesa Dickensa.</a:t>
            </a:r>
          </a:p>
        </p:txBody>
      </p:sp>
    </p:spTree>
    <p:extLst>
      <p:ext uri="{BB962C8B-B14F-4D97-AF65-F5344CB8AC3E}">
        <p14:creationId xmlns:p14="http://schemas.microsoft.com/office/powerpoint/2010/main" val="2566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2372" y="5229200"/>
            <a:ext cx="8219256" cy="1143000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Uniwersytet w Portsmouth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8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Budynki Portsmouth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8728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10" y="-8546"/>
            <a:ext cx="5447490" cy="4085618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052052" cy="3789039"/>
          </a:xfrm>
        </p:spPr>
      </p:pic>
      <p:pic>
        <p:nvPicPr>
          <p:cNvPr id="5" name="Symbol zastępczy zawartości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456" y="2765292"/>
            <a:ext cx="4896544" cy="409270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84984"/>
            <a:ext cx="4764022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6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Muzea w Portsmouth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smtClean="0"/>
              <a:t>The Mary </a:t>
            </a:r>
            <a:r>
              <a:rPr lang="pl-PL" b="1" dirty="0" err="1" smtClean="0"/>
              <a:t>Rose</a:t>
            </a:r>
            <a:r>
              <a:rPr lang="pl-PL" b="1" dirty="0" smtClean="0"/>
              <a:t> </a:t>
            </a:r>
            <a:r>
              <a:rPr lang="pl-PL" b="1" dirty="0" err="1" smtClean="0"/>
              <a:t>Museum</a:t>
            </a:r>
            <a:endParaRPr lang="pl-PL" b="1" dirty="0" smtClean="0"/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9500"/>
            <a:ext cx="91440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7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/>
              <a:t>Muzeum poświęcone jest okrętowi marynarki wojennej Tudorów </a:t>
            </a:r>
            <a:r>
              <a:rPr lang="pl-PL" sz="2800" i="1" dirty="0"/>
              <a:t>Mary </a:t>
            </a:r>
            <a:r>
              <a:rPr lang="pl-PL" sz="2800" i="1" dirty="0" err="1"/>
              <a:t>Rose</a:t>
            </a:r>
            <a:r>
              <a:rPr lang="pl-PL" sz="2800" dirty="0"/>
              <a:t> z XVI </a:t>
            </a:r>
            <a:r>
              <a:rPr lang="pl-PL" sz="2800" dirty="0" smtClean="0"/>
              <a:t>wieku.</a:t>
            </a:r>
            <a:endParaRPr lang="pl-PL" sz="28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54" y="1874714"/>
            <a:ext cx="9175454" cy="4983286"/>
          </a:xfrm>
        </p:spPr>
      </p:pic>
    </p:spTree>
    <p:extLst>
      <p:ext uri="{BB962C8B-B14F-4D97-AF65-F5344CB8AC3E}">
        <p14:creationId xmlns:p14="http://schemas.microsoft.com/office/powerpoint/2010/main" val="67853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hlinkClick r:id="rId2"/>
              </a:rPr>
              <a:t>Mary </a:t>
            </a:r>
            <a:r>
              <a:rPr lang="pl-PL" dirty="0" err="1" smtClean="0">
                <a:hlinkClick r:id="rId2"/>
              </a:rPr>
              <a:t>Rose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86973" cy="5373216"/>
          </a:xfrm>
        </p:spPr>
      </p:pic>
    </p:spTree>
    <p:extLst>
      <p:ext uri="{BB962C8B-B14F-4D97-AF65-F5344CB8AC3E}">
        <p14:creationId xmlns:p14="http://schemas.microsoft.com/office/powerpoint/2010/main" val="267962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b="1" dirty="0" smtClean="0"/>
              <a:t>The D-Day Story</a:t>
            </a:r>
            <a:br>
              <a:rPr lang="pl-PL" sz="2800" b="1" dirty="0" smtClean="0"/>
            </a:br>
            <a:r>
              <a:rPr lang="pl-PL" sz="2800" dirty="0"/>
              <a:t> Opowiada historię operacji </a:t>
            </a:r>
            <a:r>
              <a:rPr lang="pl-PL" sz="2800" dirty="0" err="1"/>
              <a:t>Overlord</a:t>
            </a:r>
            <a:r>
              <a:rPr lang="pl-PL" sz="2800" dirty="0"/>
              <a:t> podczas lądowania w Normandii w D-Day .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556792"/>
            <a:ext cx="4880942" cy="3041996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89040"/>
            <a:ext cx="5258891" cy="2629446"/>
          </a:xfrm>
        </p:spPr>
      </p:pic>
    </p:spTree>
    <p:extLst>
      <p:ext uri="{BB962C8B-B14F-4D97-AF65-F5344CB8AC3E}">
        <p14:creationId xmlns:p14="http://schemas.microsoft.com/office/powerpoint/2010/main" val="176822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Portsmouth </a:t>
            </a:r>
            <a:r>
              <a:rPr lang="pl-PL" b="1" dirty="0" err="1" smtClean="0"/>
              <a:t>Museum</a:t>
            </a:r>
            <a:r>
              <a:rPr lang="pl-PL" b="1" dirty="0" smtClean="0"/>
              <a:t/>
            </a:r>
            <a:br>
              <a:rPr lang="pl-PL" b="1" dirty="0" smtClean="0"/>
            </a:b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62005"/>
            <a:ext cx="7724747" cy="5793561"/>
          </a:xfrm>
        </p:spPr>
      </p:pic>
    </p:spTree>
    <p:extLst>
      <p:ext uri="{BB962C8B-B14F-4D97-AF65-F5344CB8AC3E}">
        <p14:creationId xmlns:p14="http://schemas.microsoft.com/office/powerpoint/2010/main" val="179292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86" y="-23624"/>
            <a:ext cx="4803714" cy="640495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965"/>
            <a:ext cx="4623978" cy="6165304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" y="2332037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8557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/>
              <a:t>HMS </a:t>
            </a:r>
            <a:r>
              <a:rPr lang="pl-PL" sz="3600" b="1" dirty="0" err="1"/>
              <a:t>Victory</a:t>
            </a:r>
            <a:r>
              <a:rPr lang="pl-PL" sz="3600" dirty="0"/>
              <a:t> – żaglowy okręt liniowy brytyjskiej marynarki </a:t>
            </a:r>
            <a:r>
              <a:rPr lang="pl-PL" sz="3600" dirty="0" smtClean="0"/>
              <a:t>wojennej.</a:t>
            </a:r>
            <a:endParaRPr lang="pl-PL" sz="36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34356"/>
            <a:ext cx="8229600" cy="4057650"/>
          </a:xfrm>
        </p:spPr>
      </p:pic>
    </p:spTree>
    <p:extLst>
      <p:ext uri="{BB962C8B-B14F-4D97-AF65-F5344CB8AC3E}">
        <p14:creationId xmlns:p14="http://schemas.microsoft.com/office/powerpoint/2010/main" val="268215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76056" y="274638"/>
            <a:ext cx="3610744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Miejsce szkolenia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" y="0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405162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Linki do stron internetowych o </a:t>
            </a:r>
            <a:r>
              <a:rPr lang="pl-PL" dirty="0" smtClean="0"/>
              <a:t>Portsmouth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>
                <a:hlinkClick r:id="rId2"/>
              </a:rPr>
              <a:t>http://</a:t>
            </a:r>
            <a:r>
              <a:rPr lang="pl-PL" dirty="0">
                <a:hlinkClick r:id="rId2"/>
              </a:rPr>
              <a:t>portsmouth.pl</a:t>
            </a:r>
            <a:r>
              <a:rPr lang="pl-PL" dirty="0" smtClean="0">
                <a:hlinkClick r:id="rId2"/>
              </a:rPr>
              <a:t>/</a:t>
            </a:r>
            <a:endParaRPr lang="pl-PL" dirty="0" smtClean="0"/>
          </a:p>
          <a:p>
            <a:pPr marL="0" indent="0">
              <a:buNone/>
            </a:pPr>
            <a:r>
              <a:rPr lang="pl-PL" dirty="0">
                <a:hlinkClick r:id="rId3"/>
              </a:rPr>
              <a:t>https://www.visitportsmouth.co.uk/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6895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Dziękujemy za uwagę 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04058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170</Words>
  <Application>Microsoft Office PowerPoint</Application>
  <PresentationFormat>Pokaz na ekranie (4:3)</PresentationFormat>
  <Paragraphs>35</Paragraphs>
  <Slides>43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44" baseType="lpstr">
      <vt:lpstr>Motyw pakietu Office</vt:lpstr>
      <vt:lpstr>Prezentacja programu PowerPoint</vt:lpstr>
      <vt:lpstr>Spacer po Portsmouth</vt:lpstr>
      <vt:lpstr>Flaga Portsmouth</vt:lpstr>
      <vt:lpstr>Lokalizacja w Hampshire </vt:lpstr>
      <vt:lpstr>Historia Portsmouth</vt:lpstr>
      <vt:lpstr>Portsmouth to jeden z najbardziej znanych portów  na świecie. 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Nabrzeże i port  w Portsmouth są zdominowane przez Wieżę Spinakera , jedną z najwyższych budowli w Wielkiej Brytanii na wysokości 560 stóp (170 m).</vt:lpstr>
      <vt:lpstr> Portsmouth jest jednym z nielicznych brytyjskich miast z dwiema katedrami: Anglikańska katedra św. Tomasza i rzymskokatolicka katedra św. Jana Ewangelisty .</vt:lpstr>
      <vt:lpstr> Formalne wejście do katedry odbywa się za pośrednictwem brązowych drzwi zachodnich, zaprojektowanych przez Bryana Kneale . Projekt oparty jest na drzewie życia , starożytnym symbolu reprezentującym odnowienie życia. </vt:lpstr>
      <vt:lpstr>Prezentacja programu PowerPoint</vt:lpstr>
      <vt:lpstr>Prezentacja programu PowerPoint</vt:lpstr>
      <vt:lpstr>Southsea to nadmorski kurort i obszar geograficzny w Portsmouth. </vt:lpstr>
      <vt:lpstr>Prezentacja programu PowerPoint</vt:lpstr>
      <vt:lpstr>Prezentacja programu PowerPoint</vt:lpstr>
      <vt:lpstr>Ratusz w Portsmouth</vt:lpstr>
      <vt:lpstr>Prezentacja programu PowerPoint</vt:lpstr>
      <vt:lpstr>Prezentacja programu PowerPoint</vt:lpstr>
      <vt:lpstr>Roślinność w Portsmouth </vt:lpstr>
      <vt:lpstr>Prezentacja programu PowerPoint</vt:lpstr>
      <vt:lpstr>Prezentacja programu PowerPoint</vt:lpstr>
      <vt:lpstr>Prezentacja programu PowerPoint</vt:lpstr>
      <vt:lpstr>Southsea Castle  to fort artyleryjski  zbudowany przez Henryka VIII.</vt:lpstr>
      <vt:lpstr>Henryk VIII Tudor </vt:lpstr>
      <vt:lpstr>Southsea War Memorial  Pomnik upamiętnia około 25 000 marynarzy brytyjskich, którzy zginęli w wojnach światowych.</vt:lpstr>
      <vt:lpstr>Na placu ratuszowym stoi posąg Charlesa Dickensa.</vt:lpstr>
      <vt:lpstr>Uniwersytet w Portsmouth</vt:lpstr>
      <vt:lpstr>Budynki Portsmouth</vt:lpstr>
      <vt:lpstr>Prezentacja programu PowerPoint</vt:lpstr>
      <vt:lpstr>Muzea w Portsmouth</vt:lpstr>
      <vt:lpstr>Muzeum poświęcone jest okrętowi marynarki wojennej Tudorów Mary Rose z XVI wieku.</vt:lpstr>
      <vt:lpstr>Mary Rose</vt:lpstr>
      <vt:lpstr>The D-Day Story  Opowiada historię operacji Overlord podczas lądowania w Normandii w D-Day .</vt:lpstr>
      <vt:lpstr>Portsmouth Museum </vt:lpstr>
      <vt:lpstr>Prezentacja programu PowerPoint</vt:lpstr>
      <vt:lpstr>HMS Victory – żaglowy okręt liniowy brytyjskiej marynarki wojennej.</vt:lpstr>
      <vt:lpstr>Miejsce szkolenia</vt:lpstr>
      <vt:lpstr>Linki do stron internetowych o Portsmouth</vt:lpstr>
      <vt:lpstr>Dziękujemy za uwagę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Spacer po Potrsmoth</dc:title>
  <dc:creator>ANETKA</dc:creator>
  <cp:lastModifiedBy>ANETKA</cp:lastModifiedBy>
  <cp:revision>41</cp:revision>
  <dcterms:created xsi:type="dcterms:W3CDTF">2019-03-10T19:33:32Z</dcterms:created>
  <dcterms:modified xsi:type="dcterms:W3CDTF">2019-04-01T19:14:52Z</dcterms:modified>
</cp:coreProperties>
</file>